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Anaktoria" charset="1" panose="02020602090805090A03"/>
      <p:regular r:id="rId11"/>
    </p:embeddedFont>
    <p:embeddedFont>
      <p:font typeface="Varela Round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29" Target="slides/slide1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3.jpeg" Type="http://schemas.openxmlformats.org/officeDocument/2006/relationships/image"/><Relationship Id="rId6" Target="https://en.wikipedia.org/wiki/Frontend_and_backend" TargetMode="External" Type="http://schemas.openxmlformats.org/officeDocument/2006/relationships/hyperlink"/><Relationship Id="rId7" Target="https://en.wikipedia.org/wiki/JavaScript" TargetMode="External" Type="http://schemas.openxmlformats.org/officeDocument/2006/relationships/hyperlink"/><Relationship Id="rId8" Target="https://en.wikipedia.org/wiki/Runtime_system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0962" y="664977"/>
            <a:ext cx="1460158" cy="2243846"/>
          </a:xfrm>
          <a:custGeom>
            <a:avLst/>
            <a:gdLst/>
            <a:ahLst/>
            <a:cxnLst/>
            <a:rect r="r" b="b" t="t" l="l"/>
            <a:pathLst>
              <a:path h="2243846" w="1460158">
                <a:moveTo>
                  <a:pt x="0" y="0"/>
                </a:moveTo>
                <a:lnTo>
                  <a:pt x="1460158" y="0"/>
                </a:lnTo>
                <a:lnTo>
                  <a:pt x="1460158" y="2243846"/>
                </a:lnTo>
                <a:lnTo>
                  <a:pt x="0" y="2243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9564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08366" y="261888"/>
            <a:ext cx="1471203" cy="2646935"/>
          </a:xfrm>
          <a:custGeom>
            <a:avLst/>
            <a:gdLst/>
            <a:ahLst/>
            <a:cxnLst/>
            <a:rect r="r" b="b" t="t" l="l"/>
            <a:pathLst>
              <a:path h="2646935" w="1471203">
                <a:moveTo>
                  <a:pt x="0" y="0"/>
                </a:moveTo>
                <a:lnTo>
                  <a:pt x="1471202" y="0"/>
                </a:lnTo>
                <a:lnTo>
                  <a:pt x="1471202" y="2646935"/>
                </a:lnTo>
                <a:lnTo>
                  <a:pt x="0" y="264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906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34078" y="7112770"/>
            <a:ext cx="3853922" cy="3174230"/>
          </a:xfrm>
          <a:custGeom>
            <a:avLst/>
            <a:gdLst/>
            <a:ahLst/>
            <a:cxnLst/>
            <a:rect r="r" b="b" t="t" l="l"/>
            <a:pathLst>
              <a:path h="3174230" w="3853922">
                <a:moveTo>
                  <a:pt x="0" y="0"/>
                </a:moveTo>
                <a:lnTo>
                  <a:pt x="3853922" y="0"/>
                </a:lnTo>
                <a:lnTo>
                  <a:pt x="3853922" y="3174230"/>
                </a:lnTo>
                <a:lnTo>
                  <a:pt x="0" y="3174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5143500"/>
            <a:ext cx="4984244" cy="5583165"/>
          </a:xfrm>
          <a:custGeom>
            <a:avLst/>
            <a:gdLst/>
            <a:ahLst/>
            <a:cxnLst/>
            <a:rect r="r" b="b" t="t" l="l"/>
            <a:pathLst>
              <a:path h="5583165" w="4984244">
                <a:moveTo>
                  <a:pt x="0" y="0"/>
                </a:moveTo>
                <a:lnTo>
                  <a:pt x="4984244" y="0"/>
                </a:lnTo>
                <a:lnTo>
                  <a:pt x="4984244" y="5583165"/>
                </a:lnTo>
                <a:lnTo>
                  <a:pt x="0" y="5583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70442" y="841486"/>
            <a:ext cx="10752521" cy="5075386"/>
            <a:chOff x="0" y="0"/>
            <a:chExt cx="14336694" cy="676718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906322"/>
              <a:ext cx="14336694" cy="860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94"/>
                </a:lnSpc>
              </a:pPr>
              <a:r>
                <a:rPr lang="en-US" sz="3924">
                  <a:solidFill>
                    <a:srgbClr val="FFFFFF"/>
                  </a:solidFill>
                  <a:latin typeface="Varela Round"/>
                </a:rPr>
                <a:t>Fullstack Web Development batch 15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14102054" cy="5391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98"/>
                </a:lnSpc>
              </a:pPr>
              <a:r>
                <a:rPr lang="en-US" sz="9058">
                  <a:solidFill>
                    <a:srgbClr val="FFFFFF"/>
                  </a:solidFill>
                  <a:latin typeface="Fredoka One"/>
                </a:rPr>
                <a:t>TEAM COLLABORATION I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57242" y="6029132"/>
            <a:ext cx="5178921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Varela Round"/>
              </a:rPr>
              <a:t>Team Code Breakers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85176" y="223698"/>
            <a:ext cx="8570399" cy="4919802"/>
          </a:xfrm>
          <a:custGeom>
            <a:avLst/>
            <a:gdLst/>
            <a:ahLst/>
            <a:cxnLst/>
            <a:rect r="r" b="b" t="t" l="l"/>
            <a:pathLst>
              <a:path h="4919802" w="8570399">
                <a:moveTo>
                  <a:pt x="0" y="0"/>
                </a:moveTo>
                <a:lnTo>
                  <a:pt x="8570399" y="0"/>
                </a:lnTo>
                <a:lnTo>
                  <a:pt x="8570399" y="4919802"/>
                </a:lnTo>
                <a:lnTo>
                  <a:pt x="0" y="4919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371503"/>
            <a:ext cx="8122653" cy="4662775"/>
          </a:xfrm>
          <a:custGeom>
            <a:avLst/>
            <a:gdLst/>
            <a:ahLst/>
            <a:cxnLst/>
            <a:rect r="r" b="b" t="t" l="l"/>
            <a:pathLst>
              <a:path h="4662775" w="8122653">
                <a:moveTo>
                  <a:pt x="0" y="0"/>
                </a:moveTo>
                <a:lnTo>
                  <a:pt x="8122653" y="0"/>
                </a:lnTo>
                <a:lnTo>
                  <a:pt x="8122653" y="4662775"/>
                </a:lnTo>
                <a:lnTo>
                  <a:pt x="0" y="4662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29650" y="5246934"/>
            <a:ext cx="8556657" cy="4911913"/>
          </a:xfrm>
          <a:custGeom>
            <a:avLst/>
            <a:gdLst/>
            <a:ahLst/>
            <a:cxnLst/>
            <a:rect r="r" b="b" t="t" l="l"/>
            <a:pathLst>
              <a:path h="4911913" w="8556657">
                <a:moveTo>
                  <a:pt x="0" y="0"/>
                </a:moveTo>
                <a:lnTo>
                  <a:pt x="8556657" y="0"/>
                </a:lnTo>
                <a:lnTo>
                  <a:pt x="8556657" y="4911913"/>
                </a:lnTo>
                <a:lnTo>
                  <a:pt x="0" y="4911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710" y="1038225"/>
            <a:ext cx="69736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Fredoka One"/>
              </a:rPr>
              <a:t>Homepage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7675" y="289097"/>
            <a:ext cx="9031756" cy="5184642"/>
          </a:xfrm>
          <a:custGeom>
            <a:avLst/>
            <a:gdLst/>
            <a:ahLst/>
            <a:cxnLst/>
            <a:rect r="r" b="b" t="t" l="l"/>
            <a:pathLst>
              <a:path h="5184642" w="9031756">
                <a:moveTo>
                  <a:pt x="0" y="0"/>
                </a:moveTo>
                <a:lnTo>
                  <a:pt x="9031756" y="0"/>
                </a:lnTo>
                <a:lnTo>
                  <a:pt x="9031756" y="5184642"/>
                </a:lnTo>
                <a:lnTo>
                  <a:pt x="0" y="5184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6325" y="4127665"/>
            <a:ext cx="9453687" cy="5426849"/>
          </a:xfrm>
          <a:custGeom>
            <a:avLst/>
            <a:gdLst/>
            <a:ahLst/>
            <a:cxnLst/>
            <a:rect r="r" b="b" t="t" l="l"/>
            <a:pathLst>
              <a:path h="5426849" w="9453687">
                <a:moveTo>
                  <a:pt x="0" y="0"/>
                </a:moveTo>
                <a:lnTo>
                  <a:pt x="9453687" y="0"/>
                </a:lnTo>
                <a:lnTo>
                  <a:pt x="9453687" y="5426850"/>
                </a:lnTo>
                <a:lnTo>
                  <a:pt x="0" y="5426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710" y="1038225"/>
            <a:ext cx="69736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Fredoka One"/>
              </a:rPr>
              <a:t>Articles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58711" y="255231"/>
            <a:ext cx="9329289" cy="5355439"/>
          </a:xfrm>
          <a:custGeom>
            <a:avLst/>
            <a:gdLst/>
            <a:ahLst/>
            <a:cxnLst/>
            <a:rect r="r" b="b" t="t" l="l"/>
            <a:pathLst>
              <a:path h="5355439" w="9329289">
                <a:moveTo>
                  <a:pt x="0" y="0"/>
                </a:moveTo>
                <a:lnTo>
                  <a:pt x="9329289" y="0"/>
                </a:lnTo>
                <a:lnTo>
                  <a:pt x="9329289" y="5355439"/>
                </a:lnTo>
                <a:lnTo>
                  <a:pt x="0" y="5355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710" y="4191513"/>
            <a:ext cx="9474882" cy="5439016"/>
          </a:xfrm>
          <a:custGeom>
            <a:avLst/>
            <a:gdLst/>
            <a:ahLst/>
            <a:cxnLst/>
            <a:rect r="r" b="b" t="t" l="l"/>
            <a:pathLst>
              <a:path h="5439016" w="9474882">
                <a:moveTo>
                  <a:pt x="0" y="0"/>
                </a:moveTo>
                <a:lnTo>
                  <a:pt x="9474882" y="0"/>
                </a:lnTo>
                <a:lnTo>
                  <a:pt x="9474882" y="5439016"/>
                </a:lnTo>
                <a:lnTo>
                  <a:pt x="0" y="5439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710" y="1038225"/>
            <a:ext cx="69736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Fredoka One"/>
              </a:rPr>
              <a:t>Category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2528" y="2405301"/>
            <a:ext cx="10922944" cy="6270270"/>
          </a:xfrm>
          <a:custGeom>
            <a:avLst/>
            <a:gdLst/>
            <a:ahLst/>
            <a:cxnLst/>
            <a:rect r="r" b="b" t="t" l="l"/>
            <a:pathLst>
              <a:path h="6270270" w="10922944">
                <a:moveTo>
                  <a:pt x="0" y="0"/>
                </a:moveTo>
                <a:lnTo>
                  <a:pt x="10922944" y="0"/>
                </a:lnTo>
                <a:lnTo>
                  <a:pt x="10922944" y="6270270"/>
                </a:lnTo>
                <a:lnTo>
                  <a:pt x="0" y="6270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710" y="1038225"/>
            <a:ext cx="69736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Fredoka One"/>
              </a:rPr>
              <a:t>Notification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2528" y="2008365"/>
            <a:ext cx="11101902" cy="6373000"/>
          </a:xfrm>
          <a:custGeom>
            <a:avLst/>
            <a:gdLst/>
            <a:ahLst/>
            <a:cxnLst/>
            <a:rect r="r" b="b" t="t" l="l"/>
            <a:pathLst>
              <a:path h="6373000" w="11101902">
                <a:moveTo>
                  <a:pt x="0" y="0"/>
                </a:moveTo>
                <a:lnTo>
                  <a:pt x="11101902" y="0"/>
                </a:lnTo>
                <a:lnTo>
                  <a:pt x="11101902" y="6373000"/>
                </a:lnTo>
                <a:lnTo>
                  <a:pt x="0" y="637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710" y="1038225"/>
            <a:ext cx="69736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Fredoka One"/>
              </a:rPr>
              <a:t>Edit Profile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61841" y="2000250"/>
            <a:ext cx="11364318" cy="6523639"/>
          </a:xfrm>
          <a:custGeom>
            <a:avLst/>
            <a:gdLst/>
            <a:ahLst/>
            <a:cxnLst/>
            <a:rect r="r" b="b" t="t" l="l"/>
            <a:pathLst>
              <a:path h="6523639" w="11364318">
                <a:moveTo>
                  <a:pt x="0" y="0"/>
                </a:moveTo>
                <a:lnTo>
                  <a:pt x="11364318" y="0"/>
                </a:lnTo>
                <a:lnTo>
                  <a:pt x="11364318" y="6523639"/>
                </a:lnTo>
                <a:lnTo>
                  <a:pt x="0" y="652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710" y="1038225"/>
            <a:ext cx="69736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Fredoka One"/>
              </a:rPr>
              <a:t>Profile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82599" y="3986686"/>
            <a:ext cx="14122802" cy="2313627"/>
            <a:chOff x="0" y="0"/>
            <a:chExt cx="10934559" cy="17913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34559" cy="1791323"/>
            </a:xfrm>
            <a:custGeom>
              <a:avLst/>
              <a:gdLst/>
              <a:ahLst/>
              <a:cxnLst/>
              <a:rect r="r" b="b" t="t" l="l"/>
              <a:pathLst>
                <a:path h="1791323" w="10934559">
                  <a:moveTo>
                    <a:pt x="10810098" y="1791323"/>
                  </a:moveTo>
                  <a:lnTo>
                    <a:pt x="124460" y="1791323"/>
                  </a:lnTo>
                  <a:cubicBezTo>
                    <a:pt x="55880" y="1791323"/>
                    <a:pt x="0" y="1735443"/>
                    <a:pt x="0" y="16668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10098" y="0"/>
                  </a:lnTo>
                  <a:cubicBezTo>
                    <a:pt x="10878679" y="0"/>
                    <a:pt x="10934559" y="55880"/>
                    <a:pt x="10934559" y="124460"/>
                  </a:cubicBezTo>
                  <a:lnTo>
                    <a:pt x="10934559" y="1666863"/>
                  </a:lnTo>
                  <a:cubicBezTo>
                    <a:pt x="10934559" y="1735443"/>
                    <a:pt x="10878679" y="1791323"/>
                    <a:pt x="10810098" y="1791323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315477">
            <a:off x="14905757" y="4953714"/>
            <a:ext cx="2353543" cy="2494121"/>
          </a:xfrm>
          <a:custGeom>
            <a:avLst/>
            <a:gdLst/>
            <a:ahLst/>
            <a:cxnLst/>
            <a:rect r="r" b="b" t="t" l="l"/>
            <a:pathLst>
              <a:path h="2494121" w="2353543">
                <a:moveTo>
                  <a:pt x="0" y="0"/>
                </a:moveTo>
                <a:lnTo>
                  <a:pt x="2353543" y="0"/>
                </a:lnTo>
                <a:lnTo>
                  <a:pt x="2353543" y="2494122"/>
                </a:lnTo>
                <a:lnTo>
                  <a:pt x="0" y="2494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696893"/>
            <a:ext cx="3114894" cy="2446607"/>
          </a:xfrm>
          <a:custGeom>
            <a:avLst/>
            <a:gdLst/>
            <a:ahLst/>
            <a:cxnLst/>
            <a:rect r="r" b="b" t="t" l="l"/>
            <a:pathLst>
              <a:path h="2446607" w="3114894">
                <a:moveTo>
                  <a:pt x="0" y="0"/>
                </a:moveTo>
                <a:lnTo>
                  <a:pt x="3114894" y="0"/>
                </a:lnTo>
                <a:lnTo>
                  <a:pt x="3114894" y="2446607"/>
                </a:lnTo>
                <a:lnTo>
                  <a:pt x="0" y="2446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1305" y="4624388"/>
            <a:ext cx="1224539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5F3E33"/>
                </a:solidFill>
                <a:latin typeface="Fredoka One"/>
              </a:rPr>
              <a:t>Anyone want to ask ??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0885" y="4076504"/>
            <a:ext cx="14131881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99"/>
              </a:lnSpc>
              <a:spcBef>
                <a:spcPct val="0"/>
              </a:spcBef>
            </a:pPr>
            <a:r>
              <a:rPr lang="en-US" sz="16500">
                <a:solidFill>
                  <a:srgbClr val="FFFFFF"/>
                </a:solidFill>
                <a:latin typeface="Fredoka One"/>
              </a:rPr>
              <a:t>Thankyou 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486400" y="-784521"/>
            <a:ext cx="7315200" cy="3271889"/>
          </a:xfrm>
          <a:custGeom>
            <a:avLst/>
            <a:gdLst/>
            <a:ahLst/>
            <a:cxnLst/>
            <a:rect r="r" b="b" t="t" l="l"/>
            <a:pathLst>
              <a:path h="3271889" w="7315200">
                <a:moveTo>
                  <a:pt x="0" y="0"/>
                </a:moveTo>
                <a:lnTo>
                  <a:pt x="7315200" y="0"/>
                </a:lnTo>
                <a:lnTo>
                  <a:pt x="7315200" y="3271889"/>
                </a:lnTo>
                <a:lnTo>
                  <a:pt x="0" y="3271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92631" y="2582618"/>
            <a:ext cx="11388388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Varela Round"/>
              </a:rPr>
              <a:t>Hendri | Fahmi | Pingkan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92631" y="7429696"/>
            <a:ext cx="11388388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Varela Round"/>
              </a:rPr>
              <a:t>Team Code Breakers | Team Collaboration 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15477">
            <a:off x="14961546" y="7134304"/>
            <a:ext cx="2353543" cy="2494121"/>
          </a:xfrm>
          <a:custGeom>
            <a:avLst/>
            <a:gdLst/>
            <a:ahLst/>
            <a:cxnLst/>
            <a:rect r="r" b="b" t="t" l="l"/>
            <a:pathLst>
              <a:path h="2494121" w="2353543">
                <a:moveTo>
                  <a:pt x="0" y="0"/>
                </a:moveTo>
                <a:lnTo>
                  <a:pt x="2353543" y="0"/>
                </a:lnTo>
                <a:lnTo>
                  <a:pt x="2353543" y="2494122"/>
                </a:lnTo>
                <a:lnTo>
                  <a:pt x="0" y="2494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92631" y="3505773"/>
            <a:ext cx="11388388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Varela Round"/>
              </a:rPr>
              <a:t>Luthfi | Putu | Daus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69017" y="3370859"/>
            <a:ext cx="3338443" cy="333843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466549" y="3370859"/>
            <a:ext cx="3354902" cy="335488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64081" y="3370859"/>
            <a:ext cx="3354902" cy="335488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31784" r="0" b="-4599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17314" y="0"/>
            <a:ext cx="3333940" cy="3380420"/>
          </a:xfrm>
          <a:custGeom>
            <a:avLst/>
            <a:gdLst/>
            <a:ahLst/>
            <a:cxnLst/>
            <a:rect r="r" b="b" t="t" l="l"/>
            <a:pathLst>
              <a:path h="3380420" w="3333940">
                <a:moveTo>
                  <a:pt x="0" y="0"/>
                </a:moveTo>
                <a:lnTo>
                  <a:pt x="3333939" y="0"/>
                </a:lnTo>
                <a:lnTo>
                  <a:pt x="3333939" y="3380420"/>
                </a:lnTo>
                <a:lnTo>
                  <a:pt x="0" y="3380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81532" y="8243380"/>
            <a:ext cx="3274902" cy="4087241"/>
          </a:xfrm>
          <a:custGeom>
            <a:avLst/>
            <a:gdLst/>
            <a:ahLst/>
            <a:cxnLst/>
            <a:rect r="r" b="b" t="t" l="l"/>
            <a:pathLst>
              <a:path h="4087241" w="3274902">
                <a:moveTo>
                  <a:pt x="0" y="0"/>
                </a:moveTo>
                <a:lnTo>
                  <a:pt x="3274902" y="0"/>
                </a:lnTo>
                <a:lnTo>
                  <a:pt x="3274902" y="4087240"/>
                </a:lnTo>
                <a:lnTo>
                  <a:pt x="0" y="4087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96352" y="1019175"/>
            <a:ext cx="1329529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Fredoka One"/>
              </a:rPr>
              <a:t>Meet Our Team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49656" y="7173341"/>
            <a:ext cx="4393625" cy="1233424"/>
            <a:chOff x="0" y="0"/>
            <a:chExt cx="5858166" cy="164456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5858166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Varela Round"/>
                </a:rPr>
                <a:t>Hendri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70924"/>
              <a:ext cx="5858166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Varela Round"/>
                </a:rPr>
                <a:t>Ketua Kelompok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47188" y="7173341"/>
            <a:ext cx="4393625" cy="1233424"/>
            <a:chOff x="0" y="0"/>
            <a:chExt cx="5858166" cy="164456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5858166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Varela Round"/>
                </a:rPr>
                <a:t>Itmamul Fahmi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70924"/>
              <a:ext cx="5858166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Varela Round"/>
                </a:rPr>
                <a:t>Wakil Ketua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384428" y="8343265"/>
            <a:ext cx="2307622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Anaktoria"/>
              </a:rPr>
              <a:t>Front-End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90189" y="8343265"/>
            <a:ext cx="2307622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Anaktoria"/>
              </a:rPr>
              <a:t>Front-End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702887" y="7191121"/>
            <a:ext cx="4393625" cy="1215644"/>
            <a:chOff x="0" y="0"/>
            <a:chExt cx="5858166" cy="162085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38100"/>
              <a:ext cx="5858166" cy="822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70"/>
                </a:lnSpc>
                <a:spcBef>
                  <a:spcPct val="0"/>
                </a:spcBef>
              </a:pPr>
              <a:r>
                <a:rPr lang="en-US" sz="3900">
                  <a:solidFill>
                    <a:srgbClr val="FFFFFF"/>
                  </a:solidFill>
                  <a:latin typeface="Varela Round"/>
                </a:rPr>
                <a:t>Pingkan P. Arianto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47217"/>
              <a:ext cx="5858166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Varela Round"/>
                </a:rPr>
                <a:t>Anggota 1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627721" y="8395970"/>
            <a:ext cx="2307622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Anaktoria"/>
              </a:rPr>
              <a:t>Front-End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69017" y="3370859"/>
            <a:ext cx="3338443" cy="333843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466549" y="3370859"/>
            <a:ext cx="3354902" cy="335488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64081" y="3370859"/>
            <a:ext cx="3354902" cy="335488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724" t="0" r="-272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17314" y="0"/>
            <a:ext cx="3333940" cy="3380420"/>
          </a:xfrm>
          <a:custGeom>
            <a:avLst/>
            <a:gdLst/>
            <a:ahLst/>
            <a:cxnLst/>
            <a:rect r="r" b="b" t="t" l="l"/>
            <a:pathLst>
              <a:path h="3380420" w="3333940">
                <a:moveTo>
                  <a:pt x="0" y="0"/>
                </a:moveTo>
                <a:lnTo>
                  <a:pt x="3333939" y="0"/>
                </a:lnTo>
                <a:lnTo>
                  <a:pt x="3333939" y="3380420"/>
                </a:lnTo>
                <a:lnTo>
                  <a:pt x="0" y="3380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81532" y="8243380"/>
            <a:ext cx="3274902" cy="4087241"/>
          </a:xfrm>
          <a:custGeom>
            <a:avLst/>
            <a:gdLst/>
            <a:ahLst/>
            <a:cxnLst/>
            <a:rect r="r" b="b" t="t" l="l"/>
            <a:pathLst>
              <a:path h="4087241" w="3274902">
                <a:moveTo>
                  <a:pt x="0" y="0"/>
                </a:moveTo>
                <a:lnTo>
                  <a:pt x="3274902" y="0"/>
                </a:lnTo>
                <a:lnTo>
                  <a:pt x="3274902" y="4087240"/>
                </a:lnTo>
                <a:lnTo>
                  <a:pt x="0" y="4087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96352" y="1019175"/>
            <a:ext cx="1329529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Fredoka One"/>
              </a:rPr>
              <a:t>Meet Our Team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49656" y="7173341"/>
            <a:ext cx="4393625" cy="1233424"/>
            <a:chOff x="0" y="0"/>
            <a:chExt cx="5858166" cy="164456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5858166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Varela Round"/>
                </a:rPr>
                <a:t>Amat Amin Daus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70924"/>
              <a:ext cx="5858166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Varela Round"/>
                </a:rPr>
                <a:t>Anggota 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47188" y="7173341"/>
            <a:ext cx="4393625" cy="1233424"/>
            <a:chOff x="0" y="0"/>
            <a:chExt cx="5858166" cy="164456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5858166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Varela Round"/>
                </a:rPr>
                <a:t>Putu Bagus R.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70924"/>
              <a:ext cx="5858166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Varela Round"/>
                </a:rPr>
                <a:t>Anggota 3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384428" y="8343265"/>
            <a:ext cx="2307622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Anaktoria"/>
              </a:rPr>
              <a:t>Back-End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90189" y="8343265"/>
            <a:ext cx="2307622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Anaktoria"/>
              </a:rPr>
              <a:t>Back-End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544720" y="7009955"/>
            <a:ext cx="4393625" cy="1233424"/>
            <a:chOff x="0" y="0"/>
            <a:chExt cx="5858166" cy="164456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38100"/>
              <a:ext cx="5858166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Varela Round"/>
                </a:rPr>
                <a:t>Luthfi Putra M.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70924"/>
              <a:ext cx="5858166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Varela Round"/>
                </a:rPr>
                <a:t>Anggota 4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627721" y="8352790"/>
            <a:ext cx="230762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naktoria"/>
              </a:rPr>
              <a:t>Back-End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8595" y="2829259"/>
            <a:ext cx="14930811" cy="5114487"/>
            <a:chOff x="0" y="0"/>
            <a:chExt cx="11560158" cy="39598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60159" cy="3959885"/>
            </a:xfrm>
            <a:custGeom>
              <a:avLst/>
              <a:gdLst/>
              <a:ahLst/>
              <a:cxnLst/>
              <a:rect r="r" b="b" t="t" l="l"/>
              <a:pathLst>
                <a:path h="3959885" w="11560159">
                  <a:moveTo>
                    <a:pt x="11435698" y="3959884"/>
                  </a:moveTo>
                  <a:lnTo>
                    <a:pt x="124460" y="3959884"/>
                  </a:lnTo>
                  <a:cubicBezTo>
                    <a:pt x="55880" y="3959884"/>
                    <a:pt x="0" y="3904004"/>
                    <a:pt x="0" y="38354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435698" y="0"/>
                  </a:lnTo>
                  <a:cubicBezTo>
                    <a:pt x="11504278" y="0"/>
                    <a:pt x="11560159" y="55880"/>
                    <a:pt x="11560159" y="124460"/>
                  </a:cubicBezTo>
                  <a:lnTo>
                    <a:pt x="11560159" y="3835424"/>
                  </a:lnTo>
                  <a:cubicBezTo>
                    <a:pt x="11560159" y="3904004"/>
                    <a:pt x="11504278" y="3959885"/>
                    <a:pt x="11435698" y="3959885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73583" y="5386503"/>
            <a:ext cx="666179" cy="66617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F3E3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409218" y="2016125"/>
            <a:ext cx="2117078" cy="1647471"/>
          </a:xfrm>
          <a:custGeom>
            <a:avLst/>
            <a:gdLst/>
            <a:ahLst/>
            <a:cxnLst/>
            <a:rect r="r" b="b" t="t" l="l"/>
            <a:pathLst>
              <a:path h="1647471" w="2117078">
                <a:moveTo>
                  <a:pt x="0" y="0"/>
                </a:moveTo>
                <a:lnTo>
                  <a:pt x="2117078" y="0"/>
                </a:lnTo>
                <a:lnTo>
                  <a:pt x="2117078" y="1647471"/>
                </a:lnTo>
                <a:lnTo>
                  <a:pt x="0" y="164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35900">
            <a:off x="825323" y="7309055"/>
            <a:ext cx="1776489" cy="1269382"/>
          </a:xfrm>
          <a:custGeom>
            <a:avLst/>
            <a:gdLst/>
            <a:ahLst/>
            <a:cxnLst/>
            <a:rect r="r" b="b" t="t" l="l"/>
            <a:pathLst>
              <a:path h="1269382" w="1776489">
                <a:moveTo>
                  <a:pt x="0" y="0"/>
                </a:moveTo>
                <a:lnTo>
                  <a:pt x="1776489" y="0"/>
                </a:lnTo>
                <a:lnTo>
                  <a:pt x="1776489" y="1269382"/>
                </a:lnTo>
                <a:lnTo>
                  <a:pt x="0" y="126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25862" y="3008513"/>
            <a:ext cx="3836277" cy="1310167"/>
          </a:xfrm>
          <a:custGeom>
            <a:avLst/>
            <a:gdLst/>
            <a:ahLst/>
            <a:cxnLst/>
            <a:rect r="r" b="b" t="t" l="l"/>
            <a:pathLst>
              <a:path h="1310167" w="3836277">
                <a:moveTo>
                  <a:pt x="0" y="0"/>
                </a:moveTo>
                <a:lnTo>
                  <a:pt x="3836276" y="0"/>
                </a:lnTo>
                <a:lnTo>
                  <a:pt x="3836276" y="1310167"/>
                </a:lnTo>
                <a:lnTo>
                  <a:pt x="0" y="13101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86466" y="4998475"/>
            <a:ext cx="13481291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866255"/>
                </a:solidFill>
                <a:latin typeface="Varela Round"/>
              </a:rPr>
              <a:t>An online news app with a wealth of information. Become a writer and share your perspective with the world. Don't be afraid to reveal the facts.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33330" y="904875"/>
            <a:ext cx="6621340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Fredoka One"/>
              </a:rPr>
              <a:t>About 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6913" y="3333157"/>
            <a:ext cx="3778341" cy="5431686"/>
            <a:chOff x="0" y="0"/>
            <a:chExt cx="3494815" cy="50240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4816" cy="5024094"/>
            </a:xfrm>
            <a:custGeom>
              <a:avLst/>
              <a:gdLst/>
              <a:ahLst/>
              <a:cxnLst/>
              <a:rect r="r" b="b" t="t" l="l"/>
              <a:pathLst>
                <a:path h="5024094" w="3494816">
                  <a:moveTo>
                    <a:pt x="3370356" y="5024094"/>
                  </a:moveTo>
                  <a:lnTo>
                    <a:pt x="124460" y="5024094"/>
                  </a:lnTo>
                  <a:cubicBezTo>
                    <a:pt x="55880" y="5024094"/>
                    <a:pt x="0" y="4968214"/>
                    <a:pt x="0" y="4899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0356" y="0"/>
                  </a:lnTo>
                  <a:cubicBezTo>
                    <a:pt x="3438935" y="0"/>
                    <a:pt x="3494816" y="55880"/>
                    <a:pt x="3494816" y="124460"/>
                  </a:cubicBezTo>
                  <a:lnTo>
                    <a:pt x="3494816" y="4899634"/>
                  </a:lnTo>
                  <a:cubicBezTo>
                    <a:pt x="3494816" y="4968214"/>
                    <a:pt x="3438935" y="5024094"/>
                    <a:pt x="3370356" y="5024094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80730" y="3961427"/>
            <a:ext cx="3080953" cy="2492209"/>
            <a:chOff x="0" y="0"/>
            <a:chExt cx="4107937" cy="332294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5230" t="0" r="15230" b="0"/>
            <a:stretch>
              <a:fillRect/>
            </a:stretch>
          </p:blipFill>
          <p:spPr>
            <a:xfrm flipH="false" flipV="false">
              <a:off x="0" y="0"/>
              <a:ext cx="4107937" cy="3322945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54830" y="3393355"/>
            <a:ext cx="3778341" cy="5431686"/>
            <a:chOff x="0" y="0"/>
            <a:chExt cx="3494815" cy="5024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94816" cy="5024094"/>
            </a:xfrm>
            <a:custGeom>
              <a:avLst/>
              <a:gdLst/>
              <a:ahLst/>
              <a:cxnLst/>
              <a:rect r="r" b="b" t="t" l="l"/>
              <a:pathLst>
                <a:path h="5024094" w="3494816">
                  <a:moveTo>
                    <a:pt x="3370356" y="5024094"/>
                  </a:moveTo>
                  <a:lnTo>
                    <a:pt x="124460" y="5024094"/>
                  </a:lnTo>
                  <a:cubicBezTo>
                    <a:pt x="55880" y="5024094"/>
                    <a:pt x="0" y="4968214"/>
                    <a:pt x="0" y="4899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0356" y="0"/>
                  </a:lnTo>
                  <a:cubicBezTo>
                    <a:pt x="3438935" y="0"/>
                    <a:pt x="3494816" y="55880"/>
                    <a:pt x="3494816" y="124460"/>
                  </a:cubicBezTo>
                  <a:lnTo>
                    <a:pt x="3494816" y="4899634"/>
                  </a:lnTo>
                  <a:cubicBezTo>
                    <a:pt x="3494816" y="4968214"/>
                    <a:pt x="3438935" y="5024094"/>
                    <a:pt x="3370356" y="5024094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88647" y="4021626"/>
            <a:ext cx="3080953" cy="2492209"/>
            <a:chOff x="0" y="0"/>
            <a:chExt cx="4107937" cy="332294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9607" r="0" b="9607"/>
            <a:stretch>
              <a:fillRect/>
            </a:stretch>
          </p:blipFill>
          <p:spPr>
            <a:xfrm flipH="false" flipV="false">
              <a:off x="0" y="0"/>
              <a:ext cx="4107937" cy="3322945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2562746" y="3393355"/>
            <a:ext cx="3778341" cy="5431686"/>
            <a:chOff x="0" y="0"/>
            <a:chExt cx="3494815" cy="50240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94816" cy="5024094"/>
            </a:xfrm>
            <a:custGeom>
              <a:avLst/>
              <a:gdLst/>
              <a:ahLst/>
              <a:cxnLst/>
              <a:rect r="r" b="b" t="t" l="l"/>
              <a:pathLst>
                <a:path h="5024094" w="3494816">
                  <a:moveTo>
                    <a:pt x="3370356" y="5024094"/>
                  </a:moveTo>
                  <a:lnTo>
                    <a:pt x="124460" y="5024094"/>
                  </a:lnTo>
                  <a:cubicBezTo>
                    <a:pt x="55880" y="5024094"/>
                    <a:pt x="0" y="4968214"/>
                    <a:pt x="0" y="4899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0356" y="0"/>
                  </a:lnTo>
                  <a:cubicBezTo>
                    <a:pt x="3438935" y="0"/>
                    <a:pt x="3494816" y="55880"/>
                    <a:pt x="3494816" y="124460"/>
                  </a:cubicBezTo>
                  <a:lnTo>
                    <a:pt x="3494816" y="4899634"/>
                  </a:lnTo>
                  <a:cubicBezTo>
                    <a:pt x="3494816" y="4968214"/>
                    <a:pt x="3438935" y="5024094"/>
                    <a:pt x="3370356" y="5024094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896563" y="4021626"/>
            <a:ext cx="3080953" cy="2492209"/>
            <a:chOff x="0" y="0"/>
            <a:chExt cx="4107937" cy="332294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19544" t="0" r="19544" b="0"/>
            <a:stretch>
              <a:fillRect/>
            </a:stretch>
          </p:blipFill>
          <p:spPr>
            <a:xfrm flipH="false" flipV="false">
              <a:off x="0" y="0"/>
              <a:ext cx="4107937" cy="3322945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2601142" y="6519277"/>
            <a:ext cx="24401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F3E33"/>
                </a:solidFill>
                <a:latin typeface="Varela Round"/>
              </a:rPr>
              <a:t>React JS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46913" y="1360479"/>
            <a:ext cx="7823759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Fredoka One"/>
              </a:rPr>
              <a:t>Built In Front-End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406" y="7443203"/>
            <a:ext cx="309735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5F3E33"/>
                </a:solidFill>
                <a:latin typeface="Anaktoria"/>
              </a:rPr>
              <a:t>Javascript Library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23935" y="6519277"/>
            <a:ext cx="24401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F3E33"/>
                </a:solidFill>
                <a:latin typeface="Varela Round"/>
              </a:rPr>
              <a:t>Tailwind CSS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65188" y="7443203"/>
            <a:ext cx="309735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5F3E33"/>
                </a:solidFill>
                <a:latin typeface="Anaktoria"/>
              </a:rPr>
              <a:t>Framework CSS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42970" y="6519277"/>
            <a:ext cx="24401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F3E33"/>
                </a:solidFill>
                <a:latin typeface="Varela Round"/>
              </a:rPr>
              <a:t>DaisyUI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4358" y="7443203"/>
            <a:ext cx="309735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5F3E33"/>
                </a:solidFill>
                <a:latin typeface="Anaktoria"/>
              </a:rPr>
              <a:t>Framework CSS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6913" y="3333157"/>
            <a:ext cx="3778341" cy="5431686"/>
            <a:chOff x="0" y="0"/>
            <a:chExt cx="3494815" cy="50240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4816" cy="5024094"/>
            </a:xfrm>
            <a:custGeom>
              <a:avLst/>
              <a:gdLst/>
              <a:ahLst/>
              <a:cxnLst/>
              <a:rect r="r" b="b" t="t" l="l"/>
              <a:pathLst>
                <a:path h="5024094" w="3494816">
                  <a:moveTo>
                    <a:pt x="3370356" y="5024094"/>
                  </a:moveTo>
                  <a:lnTo>
                    <a:pt x="124460" y="5024094"/>
                  </a:lnTo>
                  <a:cubicBezTo>
                    <a:pt x="55880" y="5024094"/>
                    <a:pt x="0" y="4968214"/>
                    <a:pt x="0" y="4899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0356" y="0"/>
                  </a:lnTo>
                  <a:cubicBezTo>
                    <a:pt x="3438935" y="0"/>
                    <a:pt x="3494816" y="55880"/>
                    <a:pt x="3494816" y="124460"/>
                  </a:cubicBezTo>
                  <a:lnTo>
                    <a:pt x="3494816" y="4899634"/>
                  </a:lnTo>
                  <a:cubicBezTo>
                    <a:pt x="3494816" y="4968214"/>
                    <a:pt x="3438935" y="5024094"/>
                    <a:pt x="3370356" y="5024094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80730" y="3961427"/>
            <a:ext cx="3080953" cy="2492209"/>
            <a:chOff x="0" y="0"/>
            <a:chExt cx="4107937" cy="332294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40794" t="0" r="40794" b="0"/>
            <a:stretch>
              <a:fillRect/>
            </a:stretch>
          </p:blipFill>
          <p:spPr>
            <a:xfrm flipH="false" flipV="false">
              <a:off x="0" y="0"/>
              <a:ext cx="4107937" cy="3322945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54830" y="3393355"/>
            <a:ext cx="3778341" cy="5431686"/>
            <a:chOff x="0" y="0"/>
            <a:chExt cx="3494815" cy="5024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94816" cy="5024094"/>
            </a:xfrm>
            <a:custGeom>
              <a:avLst/>
              <a:gdLst/>
              <a:ahLst/>
              <a:cxnLst/>
              <a:rect r="r" b="b" t="t" l="l"/>
              <a:pathLst>
                <a:path h="5024094" w="3494816">
                  <a:moveTo>
                    <a:pt x="3370356" y="5024094"/>
                  </a:moveTo>
                  <a:lnTo>
                    <a:pt x="124460" y="5024094"/>
                  </a:lnTo>
                  <a:cubicBezTo>
                    <a:pt x="55880" y="5024094"/>
                    <a:pt x="0" y="4968214"/>
                    <a:pt x="0" y="4899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0356" y="0"/>
                  </a:lnTo>
                  <a:cubicBezTo>
                    <a:pt x="3438935" y="0"/>
                    <a:pt x="3494816" y="55880"/>
                    <a:pt x="3494816" y="124460"/>
                  </a:cubicBezTo>
                  <a:lnTo>
                    <a:pt x="3494816" y="4899634"/>
                  </a:lnTo>
                  <a:cubicBezTo>
                    <a:pt x="3494816" y="4968214"/>
                    <a:pt x="3438935" y="5024094"/>
                    <a:pt x="3370356" y="5024094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88647" y="4021626"/>
            <a:ext cx="3080953" cy="2492209"/>
            <a:chOff x="0" y="0"/>
            <a:chExt cx="4107937" cy="332294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11367" t="0" r="11367" b="0"/>
            <a:stretch>
              <a:fillRect/>
            </a:stretch>
          </p:blipFill>
          <p:spPr>
            <a:xfrm flipH="false" flipV="false">
              <a:off x="0" y="0"/>
              <a:ext cx="4107937" cy="3322945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2562746" y="3393355"/>
            <a:ext cx="3778341" cy="5431686"/>
            <a:chOff x="0" y="0"/>
            <a:chExt cx="3494815" cy="50240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94816" cy="5024094"/>
            </a:xfrm>
            <a:custGeom>
              <a:avLst/>
              <a:gdLst/>
              <a:ahLst/>
              <a:cxnLst/>
              <a:rect r="r" b="b" t="t" l="l"/>
              <a:pathLst>
                <a:path h="5024094" w="3494816">
                  <a:moveTo>
                    <a:pt x="3370356" y="5024094"/>
                  </a:moveTo>
                  <a:lnTo>
                    <a:pt x="124460" y="5024094"/>
                  </a:lnTo>
                  <a:cubicBezTo>
                    <a:pt x="55880" y="5024094"/>
                    <a:pt x="0" y="4968214"/>
                    <a:pt x="0" y="4899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0356" y="0"/>
                  </a:lnTo>
                  <a:cubicBezTo>
                    <a:pt x="3438935" y="0"/>
                    <a:pt x="3494816" y="55880"/>
                    <a:pt x="3494816" y="124460"/>
                  </a:cubicBezTo>
                  <a:lnTo>
                    <a:pt x="3494816" y="4899634"/>
                  </a:lnTo>
                  <a:cubicBezTo>
                    <a:pt x="3494816" y="4968214"/>
                    <a:pt x="3438935" y="5024094"/>
                    <a:pt x="3370356" y="5024094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896563" y="4021626"/>
            <a:ext cx="3080953" cy="2492209"/>
            <a:chOff x="0" y="0"/>
            <a:chExt cx="4107937" cy="332294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12063" t="0" r="12063" b="0"/>
            <a:stretch>
              <a:fillRect/>
            </a:stretch>
          </p:blipFill>
          <p:spPr>
            <a:xfrm flipH="false" flipV="false">
              <a:off x="0" y="0"/>
              <a:ext cx="4107937" cy="3322945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2601142" y="6519277"/>
            <a:ext cx="24401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F3E33"/>
                </a:solidFill>
                <a:latin typeface="Varela Round"/>
              </a:rPr>
              <a:t>Axios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46913" y="1360479"/>
            <a:ext cx="7823759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Fredoka One"/>
              </a:rPr>
              <a:t>Built In Front-End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7406" y="7090777"/>
            <a:ext cx="3271974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5F3E33"/>
                </a:solidFill>
                <a:latin typeface="Anaktoria"/>
              </a:rPr>
              <a:t> a simple promise based HTTP client for the browser and node.js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23935" y="6519277"/>
            <a:ext cx="24401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F3E33"/>
                </a:solidFill>
                <a:latin typeface="Varela Round"/>
              </a:rPr>
              <a:t>Formik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95322" y="7319377"/>
            <a:ext cx="3097355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5F3E33"/>
                </a:solidFill>
                <a:latin typeface="Anaktoria"/>
              </a:rPr>
              <a:t>to build simple and complex forms in React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42970" y="6519277"/>
            <a:ext cx="24401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F3E33"/>
                </a:solidFill>
                <a:latin typeface="Varela Round"/>
              </a:rPr>
              <a:t>Moment JS.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4358" y="7090777"/>
            <a:ext cx="3097355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5F3E33"/>
                </a:solidFill>
                <a:latin typeface="Anaktoria"/>
              </a:rPr>
              <a:t>to help developers learn to better interact with the date and time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6913" y="3333157"/>
            <a:ext cx="3778341" cy="5431686"/>
            <a:chOff x="0" y="0"/>
            <a:chExt cx="3494815" cy="50240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4816" cy="5024094"/>
            </a:xfrm>
            <a:custGeom>
              <a:avLst/>
              <a:gdLst/>
              <a:ahLst/>
              <a:cxnLst/>
              <a:rect r="r" b="b" t="t" l="l"/>
              <a:pathLst>
                <a:path h="5024094" w="3494816">
                  <a:moveTo>
                    <a:pt x="3370356" y="5024094"/>
                  </a:moveTo>
                  <a:lnTo>
                    <a:pt x="124460" y="5024094"/>
                  </a:lnTo>
                  <a:cubicBezTo>
                    <a:pt x="55880" y="5024094"/>
                    <a:pt x="0" y="4968214"/>
                    <a:pt x="0" y="4899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0356" y="0"/>
                  </a:lnTo>
                  <a:cubicBezTo>
                    <a:pt x="3438935" y="0"/>
                    <a:pt x="3494816" y="55880"/>
                    <a:pt x="3494816" y="124460"/>
                  </a:cubicBezTo>
                  <a:lnTo>
                    <a:pt x="3494816" y="4899634"/>
                  </a:lnTo>
                  <a:cubicBezTo>
                    <a:pt x="3494816" y="4968214"/>
                    <a:pt x="3438935" y="5024094"/>
                    <a:pt x="3370356" y="5024094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80730" y="3961427"/>
            <a:ext cx="3080953" cy="2492209"/>
            <a:chOff x="0" y="0"/>
            <a:chExt cx="4107937" cy="332294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0896" t="0" r="20896" b="0"/>
            <a:stretch>
              <a:fillRect/>
            </a:stretch>
          </p:blipFill>
          <p:spPr>
            <a:xfrm flipH="false" flipV="false">
              <a:off x="0" y="0"/>
              <a:ext cx="4107937" cy="3322945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54830" y="3393355"/>
            <a:ext cx="3778341" cy="5431686"/>
            <a:chOff x="0" y="0"/>
            <a:chExt cx="3494815" cy="5024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94816" cy="5024094"/>
            </a:xfrm>
            <a:custGeom>
              <a:avLst/>
              <a:gdLst/>
              <a:ahLst/>
              <a:cxnLst/>
              <a:rect r="r" b="b" t="t" l="l"/>
              <a:pathLst>
                <a:path h="5024094" w="3494816">
                  <a:moveTo>
                    <a:pt x="3370356" y="5024094"/>
                  </a:moveTo>
                  <a:lnTo>
                    <a:pt x="124460" y="5024094"/>
                  </a:lnTo>
                  <a:cubicBezTo>
                    <a:pt x="55880" y="5024094"/>
                    <a:pt x="0" y="4968214"/>
                    <a:pt x="0" y="4899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0356" y="0"/>
                  </a:lnTo>
                  <a:cubicBezTo>
                    <a:pt x="3438935" y="0"/>
                    <a:pt x="3494816" y="55880"/>
                    <a:pt x="3494816" y="124460"/>
                  </a:cubicBezTo>
                  <a:lnTo>
                    <a:pt x="3494816" y="4899634"/>
                  </a:lnTo>
                  <a:cubicBezTo>
                    <a:pt x="3494816" y="4968214"/>
                    <a:pt x="3438935" y="5024094"/>
                    <a:pt x="3370356" y="5024094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88647" y="4021626"/>
            <a:ext cx="3080953" cy="2492209"/>
            <a:chOff x="0" y="0"/>
            <a:chExt cx="4107937" cy="332294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0" t="9554" r="0" b="9554"/>
            <a:stretch>
              <a:fillRect/>
            </a:stretch>
          </p:blipFill>
          <p:spPr>
            <a:xfrm flipH="false" flipV="false">
              <a:off x="0" y="0"/>
              <a:ext cx="4107937" cy="3322945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2562746" y="3393355"/>
            <a:ext cx="3778341" cy="5431686"/>
            <a:chOff x="0" y="0"/>
            <a:chExt cx="3494815" cy="50240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94816" cy="5024094"/>
            </a:xfrm>
            <a:custGeom>
              <a:avLst/>
              <a:gdLst/>
              <a:ahLst/>
              <a:cxnLst/>
              <a:rect r="r" b="b" t="t" l="l"/>
              <a:pathLst>
                <a:path h="5024094" w="3494816">
                  <a:moveTo>
                    <a:pt x="3370356" y="5024094"/>
                  </a:moveTo>
                  <a:lnTo>
                    <a:pt x="124460" y="5024094"/>
                  </a:lnTo>
                  <a:cubicBezTo>
                    <a:pt x="55880" y="5024094"/>
                    <a:pt x="0" y="4968214"/>
                    <a:pt x="0" y="48996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70356" y="0"/>
                  </a:lnTo>
                  <a:cubicBezTo>
                    <a:pt x="3438935" y="0"/>
                    <a:pt x="3494816" y="55880"/>
                    <a:pt x="3494816" y="124460"/>
                  </a:cubicBezTo>
                  <a:lnTo>
                    <a:pt x="3494816" y="4899634"/>
                  </a:lnTo>
                  <a:cubicBezTo>
                    <a:pt x="3494816" y="4968214"/>
                    <a:pt x="3438935" y="5024094"/>
                    <a:pt x="3370356" y="5024094"/>
                  </a:cubicBezTo>
                  <a:close/>
                </a:path>
              </a:pathLst>
            </a:custGeom>
            <a:solidFill>
              <a:srgbClr val="FFEED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601142" y="6519277"/>
            <a:ext cx="24401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F3E33"/>
                </a:solidFill>
                <a:latin typeface="Varela Round"/>
              </a:rPr>
              <a:t>Node JS.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6913" y="1360479"/>
            <a:ext cx="7823759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Fredoka One"/>
              </a:rPr>
              <a:t>Built In Back-End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5220" y="7090777"/>
            <a:ext cx="3271974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5F3E33"/>
                </a:solidFill>
                <a:latin typeface="Anaktoria"/>
              </a:rPr>
              <a:t> is a </a:t>
            </a:r>
            <a:r>
              <a:rPr lang="en-US" sz="2800">
                <a:solidFill>
                  <a:srgbClr val="5F3E33"/>
                </a:solidFill>
                <a:latin typeface="Anaktoria"/>
                <a:hlinkClick r:id="rId6" tooltip="https://en.wikipedia.org/wiki/Frontend_and_backend"/>
              </a:rPr>
              <a:t>back-end</a:t>
            </a:r>
            <a:r>
              <a:rPr lang="en-US" sz="2800">
                <a:solidFill>
                  <a:srgbClr val="5F3E33"/>
                </a:solidFill>
                <a:latin typeface="Anaktoria"/>
              </a:rPr>
              <a:t> </a:t>
            </a:r>
            <a:r>
              <a:rPr lang="en-US" sz="2800">
                <a:solidFill>
                  <a:srgbClr val="5F3E33"/>
                </a:solidFill>
                <a:latin typeface="Anaktoria"/>
                <a:hlinkClick r:id="rId7" tooltip="https://en.wikipedia.org/wiki/JavaScript"/>
              </a:rPr>
              <a:t>JavaScript</a:t>
            </a:r>
            <a:r>
              <a:rPr lang="en-US" sz="2800">
                <a:solidFill>
                  <a:srgbClr val="5F3E33"/>
                </a:solidFill>
                <a:latin typeface="Anaktoria"/>
              </a:rPr>
              <a:t> </a:t>
            </a:r>
            <a:r>
              <a:rPr lang="en-US" sz="2800">
                <a:solidFill>
                  <a:srgbClr val="5F3E33"/>
                </a:solidFill>
                <a:latin typeface="Anaktoria"/>
                <a:hlinkClick r:id="rId8" tooltip="https://en.wikipedia.org/wiki/Runtime_system"/>
              </a:rPr>
              <a:t>runtime environment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23935" y="6519277"/>
            <a:ext cx="24401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F3E33"/>
                </a:solidFill>
                <a:latin typeface="Varela Round"/>
              </a:rPr>
              <a:t>Express JS.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72245" y="7090777"/>
            <a:ext cx="3097355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5F3E33"/>
                </a:solidFill>
                <a:latin typeface="Anaktoria"/>
              </a:rPr>
              <a:t>is a minimal and flexible Node.js web application framework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31851" y="4940831"/>
            <a:ext cx="24401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5F3E33"/>
                </a:solidFill>
                <a:latin typeface="Varela Round"/>
              </a:rPr>
              <a:t>Argon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03239" y="6485259"/>
            <a:ext cx="309735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5F3E33"/>
                </a:solidFill>
                <a:latin typeface="Anaktoria"/>
              </a:rPr>
              <a:t>for password hash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8176" y="251445"/>
            <a:ext cx="16791649" cy="9784110"/>
          </a:xfrm>
          <a:custGeom>
            <a:avLst/>
            <a:gdLst/>
            <a:ahLst/>
            <a:cxnLst/>
            <a:rect r="r" b="b" t="t" l="l"/>
            <a:pathLst>
              <a:path h="9784110" w="16791649">
                <a:moveTo>
                  <a:pt x="0" y="0"/>
                </a:moveTo>
                <a:lnTo>
                  <a:pt x="16791648" y="0"/>
                </a:lnTo>
                <a:lnTo>
                  <a:pt x="16791648" y="9784110"/>
                </a:lnTo>
                <a:lnTo>
                  <a:pt x="0" y="9784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62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61805">
            <a:off x="15975808" y="-25927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0"/>
                </a:moveTo>
                <a:lnTo>
                  <a:pt x="4624384" y="0"/>
                </a:lnTo>
                <a:lnTo>
                  <a:pt x="4624384" y="2221399"/>
                </a:lnTo>
                <a:lnTo>
                  <a:pt x="0" y="22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294114">
            <a:off x="-2467765" y="7270666"/>
            <a:ext cx="4624383" cy="2221399"/>
          </a:xfrm>
          <a:custGeom>
            <a:avLst/>
            <a:gdLst/>
            <a:ahLst/>
            <a:cxnLst/>
            <a:rect r="r" b="b" t="t" l="l"/>
            <a:pathLst>
              <a:path h="2221399" w="4624383">
                <a:moveTo>
                  <a:pt x="0" y="2221398"/>
                </a:moveTo>
                <a:lnTo>
                  <a:pt x="4624383" y="2221398"/>
                </a:lnTo>
                <a:lnTo>
                  <a:pt x="4624383" y="0"/>
                </a:lnTo>
                <a:lnTo>
                  <a:pt x="0" y="0"/>
                </a:lnTo>
                <a:lnTo>
                  <a:pt x="0" y="22213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2078" y="325691"/>
            <a:ext cx="6869794" cy="3943364"/>
          </a:xfrm>
          <a:custGeom>
            <a:avLst/>
            <a:gdLst/>
            <a:ahLst/>
            <a:cxnLst/>
            <a:rect r="r" b="b" t="t" l="l"/>
            <a:pathLst>
              <a:path h="3943364" w="6869794">
                <a:moveTo>
                  <a:pt x="0" y="0"/>
                </a:moveTo>
                <a:lnTo>
                  <a:pt x="6869794" y="0"/>
                </a:lnTo>
                <a:lnTo>
                  <a:pt x="6869794" y="3943364"/>
                </a:lnTo>
                <a:lnTo>
                  <a:pt x="0" y="3943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93511" y="4816703"/>
            <a:ext cx="8305680" cy="4767584"/>
          </a:xfrm>
          <a:custGeom>
            <a:avLst/>
            <a:gdLst/>
            <a:ahLst/>
            <a:cxnLst/>
            <a:rect r="r" b="b" t="t" l="l"/>
            <a:pathLst>
              <a:path h="4767584" w="8305680">
                <a:moveTo>
                  <a:pt x="0" y="0"/>
                </a:moveTo>
                <a:lnTo>
                  <a:pt x="8305681" y="0"/>
                </a:lnTo>
                <a:lnTo>
                  <a:pt x="8305681" y="4767585"/>
                </a:lnTo>
                <a:lnTo>
                  <a:pt x="0" y="4767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710" y="1038225"/>
            <a:ext cx="69736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Fredoka One"/>
              </a:rPr>
              <a:t>Sign 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2045" y="6451917"/>
            <a:ext cx="69736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Fredoka One"/>
              </a:rPr>
              <a:t>Sign 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DAFkruDKiCo</dc:identifier>
  <dcterms:modified xsi:type="dcterms:W3CDTF">2011-08-01T06:04:30Z</dcterms:modified>
  <cp:revision>1</cp:revision>
  <dc:title>TEAM COLLAB I</dc:title>
</cp:coreProperties>
</file>